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1" r:id="rId4"/>
    <p:sldId id="293" r:id="rId5"/>
    <p:sldId id="294" r:id="rId6"/>
    <p:sldId id="295" r:id="rId7"/>
    <p:sldId id="296" r:id="rId8"/>
    <p:sldId id="29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13" autoAdjust="0"/>
    <p:restoredTop sz="94660"/>
  </p:normalViewPr>
  <p:slideViewPr>
    <p:cSldViewPr>
      <p:cViewPr>
        <p:scale>
          <a:sx n="110" d="100"/>
          <a:sy n="110" d="100"/>
        </p:scale>
        <p:origin x="-222" y="14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752600"/>
            <a:ext cx="7772400" cy="1470025"/>
          </a:xfrm>
        </p:spPr>
        <p:txBody>
          <a:bodyPr/>
          <a:lstStyle/>
          <a:p>
            <a:r>
              <a:rPr lang="en-US" dirty="0" smtClean="0"/>
              <a:t>Drawing 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276600"/>
            <a:ext cx="6400800" cy="1752600"/>
          </a:xfrm>
        </p:spPr>
        <p:txBody>
          <a:bodyPr/>
          <a:lstStyle/>
          <a:p>
            <a:r>
              <a:rPr lang="en-US" smtClean="0"/>
              <a:t>Lecture 2</a:t>
            </a:r>
            <a:endParaRPr lang="en-US" dirty="0" smtClean="0"/>
          </a:p>
          <a:p>
            <a:r>
              <a:rPr lang="en-US" dirty="0" smtClean="0"/>
              <a:t>Engineering Operation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66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35" y="1905000"/>
            <a:ext cx="8991599" cy="533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IQ" sz="4900" b="1" dirty="0" smtClean="0"/>
              <a:t>رسم قوس يمس خطين مستقيمين متقاطعين بينهما زاوية حادة</a:t>
            </a:r>
            <a:r>
              <a:rPr lang="ar-IQ" dirty="0"/>
              <a:t/>
            </a:r>
            <a:br>
              <a:rPr lang="ar-IQ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65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8896"/>
          <a:stretch/>
        </p:blipFill>
        <p:spPr bwMode="auto">
          <a:xfrm>
            <a:off x="0" y="1371601"/>
            <a:ext cx="8991599" cy="272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IQ" sz="4900" b="1" dirty="0" smtClean="0"/>
              <a:t>رسم قوس يمس خطين مستقيمين متقاطعين بينهما زاوية قائمة</a:t>
            </a:r>
            <a:r>
              <a:rPr lang="ar-IQ" dirty="0"/>
              <a:t/>
            </a:r>
            <a:br>
              <a:rPr lang="ar-IQ" dirty="0"/>
            </a:b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4038600"/>
            <a:ext cx="90678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580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8896"/>
          <a:stretch/>
        </p:blipFill>
        <p:spPr bwMode="auto">
          <a:xfrm>
            <a:off x="0" y="1371601"/>
            <a:ext cx="8991599" cy="272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IQ" sz="4900" b="1" dirty="0" smtClean="0"/>
              <a:t>رسم قوس يمس خطين مستقيمين متقاطعين بينهما زاوية منفرجة</a:t>
            </a:r>
            <a:r>
              <a:rPr lang="ar-IQ" dirty="0"/>
              <a:t/>
            </a:r>
            <a:br>
              <a:rPr lang="ar-IQ" dirty="0"/>
            </a:b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3" y="4038600"/>
            <a:ext cx="8915400" cy="2140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86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752600"/>
            <a:ext cx="7772400" cy="1470025"/>
          </a:xfrm>
        </p:spPr>
        <p:txBody>
          <a:bodyPr/>
          <a:lstStyle/>
          <a:p>
            <a:r>
              <a:rPr lang="en-US" dirty="0" smtClean="0"/>
              <a:t>Drawing 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276600"/>
            <a:ext cx="6400800" cy="1752600"/>
          </a:xfrm>
        </p:spPr>
        <p:txBody>
          <a:bodyPr/>
          <a:lstStyle/>
          <a:p>
            <a:r>
              <a:rPr lang="en-US" dirty="0" smtClean="0"/>
              <a:t>Lecture 12</a:t>
            </a:r>
          </a:p>
          <a:p>
            <a:r>
              <a:rPr lang="en-US" dirty="0" smtClean="0"/>
              <a:t>Engineering Operation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27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35" y="1905000"/>
            <a:ext cx="8991599" cy="533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IQ" sz="4900" b="1" dirty="0" smtClean="0"/>
              <a:t>رسم قوس يمس خطين مستقيمين متقاطعين بينهما زاوية حادة</a:t>
            </a:r>
            <a:r>
              <a:rPr lang="ar-IQ" dirty="0"/>
              <a:t/>
            </a:r>
            <a:br>
              <a:rPr lang="ar-IQ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10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8896"/>
          <a:stretch/>
        </p:blipFill>
        <p:spPr bwMode="auto">
          <a:xfrm>
            <a:off x="0" y="1371601"/>
            <a:ext cx="8991599" cy="272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IQ" sz="4900" b="1" dirty="0" smtClean="0"/>
              <a:t>رسم قوس يمس خطين مستقيمين متقاطعين بينهما زاوية قائمة</a:t>
            </a:r>
            <a:r>
              <a:rPr lang="ar-IQ" dirty="0"/>
              <a:t/>
            </a:r>
            <a:br>
              <a:rPr lang="ar-IQ" dirty="0"/>
            </a:b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4038600"/>
            <a:ext cx="90678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4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8896"/>
          <a:stretch/>
        </p:blipFill>
        <p:spPr bwMode="auto">
          <a:xfrm>
            <a:off x="0" y="1371601"/>
            <a:ext cx="8991599" cy="272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IQ" sz="4900" b="1" dirty="0" smtClean="0"/>
              <a:t>رسم قوس يمس خطين مستقيمين متقاطعين بينهما زاوية منفرجة</a:t>
            </a:r>
            <a:r>
              <a:rPr lang="ar-IQ" dirty="0"/>
              <a:t/>
            </a:r>
            <a:br>
              <a:rPr lang="ar-IQ" dirty="0"/>
            </a:b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3" y="4038600"/>
            <a:ext cx="8915400" cy="2140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327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3228</TotalTime>
  <Words>66</Words>
  <Application>Microsoft Office PowerPoint</Application>
  <PresentationFormat>On-screen Show 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Drawing II</vt:lpstr>
      <vt:lpstr>رسم قوس يمس خطين مستقيمين متقاطعين بينهما زاوية حادة </vt:lpstr>
      <vt:lpstr>رسم قوس يمس خطين مستقيمين متقاطعين بينهما زاوية قائمة </vt:lpstr>
      <vt:lpstr>رسم قوس يمس خطين مستقيمين متقاطعين بينهما زاوية منفرجة </vt:lpstr>
      <vt:lpstr>Drawing II</vt:lpstr>
      <vt:lpstr>رسم قوس يمس خطين مستقيمين متقاطعين بينهما زاوية حادة </vt:lpstr>
      <vt:lpstr>رسم قوس يمس خطين مستقيمين متقاطعين بينهما زاوية قائمة </vt:lpstr>
      <vt:lpstr>رسم قوس يمس خطين مستقيمين متقاطعين بينهما زاوية منفرجة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Drawing II</dc:title>
  <dc:creator>Acer5</dc:creator>
  <cp:lastModifiedBy>Acer5</cp:lastModifiedBy>
  <cp:revision>49</cp:revision>
  <dcterms:created xsi:type="dcterms:W3CDTF">2006-08-16T00:00:00Z</dcterms:created>
  <dcterms:modified xsi:type="dcterms:W3CDTF">2021-09-13T18:26:43Z</dcterms:modified>
</cp:coreProperties>
</file>